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4"/>
  </p:sldMasterIdLst>
  <p:notesMasterIdLst>
    <p:notesMasterId r:id="rId21"/>
  </p:notesMasterIdLst>
  <p:handoutMasterIdLst>
    <p:handoutMasterId r:id="rId22"/>
  </p:handoutMasterIdLst>
  <p:sldIdLst>
    <p:sldId id="285" r:id="rId5"/>
    <p:sldId id="266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2" r:id="rId14"/>
    <p:sldId id="298" r:id="rId15"/>
    <p:sldId id="294" r:id="rId16"/>
    <p:sldId id="296" r:id="rId17"/>
    <p:sldId id="295" r:id="rId18"/>
    <p:sldId id="297" r:id="rId19"/>
    <p:sldId id="28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03B"/>
    <a:srgbClr val="C00000"/>
    <a:srgbClr val="AF8E4B"/>
    <a:srgbClr val="E30709"/>
    <a:srgbClr val="8D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sfarv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emlayout 2 - markeringsfarv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llemlayout 1 - markeringsfarv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ema til typografi 1 - markeringsfarv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llemlayout 3 - markeringsfarv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Mørkt layout 2 - markeringsfarve 5/markeringsfarv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Mørkt layout 1 - markeringsfarv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Kjær Larsen" userId="15ed3e1e-6794-479e-ac9d-6c8419bd6840" providerId="ADAL" clId="{A1ED6CB8-E814-4B5D-A3B3-AD6BA35A314B}"/>
    <pc:docChg chg="custSel modSld">
      <pc:chgData name="Henrik Kjær Larsen" userId="15ed3e1e-6794-479e-ac9d-6c8419bd6840" providerId="ADAL" clId="{A1ED6CB8-E814-4B5D-A3B3-AD6BA35A314B}" dt="2024-03-17T13:52:38.615" v="9" actId="27636"/>
      <pc:docMkLst>
        <pc:docMk/>
      </pc:docMkLst>
      <pc:sldChg chg="modSp mod">
        <pc:chgData name="Henrik Kjær Larsen" userId="15ed3e1e-6794-479e-ac9d-6c8419bd6840" providerId="ADAL" clId="{A1ED6CB8-E814-4B5D-A3B3-AD6BA35A314B}" dt="2024-03-17T13:52:38.615" v="9" actId="27636"/>
        <pc:sldMkLst>
          <pc:docMk/>
          <pc:sldMk cId="1861409657" sldId="266"/>
        </pc:sldMkLst>
        <pc:spChg chg="mod">
          <ac:chgData name="Henrik Kjær Larsen" userId="15ed3e1e-6794-479e-ac9d-6c8419bd6840" providerId="ADAL" clId="{A1ED6CB8-E814-4B5D-A3B3-AD6BA35A314B}" dt="2024-03-17T13:52:38.615" v="9" actId="27636"/>
          <ac:spMkLst>
            <pc:docMk/>
            <pc:sldMk cId="1861409657" sldId="266"/>
            <ac:spMk id="3" creationId="{F279E738-624F-4AF5-9C18-5F8DE4B0B9FB}"/>
          </ac:spMkLst>
        </pc:spChg>
      </pc:sldChg>
      <pc:sldChg chg="modSp mod">
        <pc:chgData name="Henrik Kjær Larsen" userId="15ed3e1e-6794-479e-ac9d-6c8419bd6840" providerId="ADAL" clId="{A1ED6CB8-E814-4B5D-A3B3-AD6BA35A314B}" dt="2024-03-17T13:18:29.915" v="0"/>
        <pc:sldMkLst>
          <pc:docMk/>
          <pc:sldMk cId="153636466" sldId="288"/>
        </pc:sldMkLst>
        <pc:spChg chg="mod">
          <ac:chgData name="Henrik Kjær Larsen" userId="15ed3e1e-6794-479e-ac9d-6c8419bd6840" providerId="ADAL" clId="{A1ED6CB8-E814-4B5D-A3B3-AD6BA35A314B}" dt="2024-03-17T13:18:29.915" v="0"/>
          <ac:spMkLst>
            <pc:docMk/>
            <pc:sldMk cId="153636466" sldId="288"/>
            <ac:spMk id="2" creationId="{B850E53C-A479-D703-704C-2CF3C675387C}"/>
          </ac:spMkLst>
        </pc:spChg>
      </pc:sldChg>
      <pc:sldChg chg="modSp mod">
        <pc:chgData name="Henrik Kjær Larsen" userId="15ed3e1e-6794-479e-ac9d-6c8419bd6840" providerId="ADAL" clId="{A1ED6CB8-E814-4B5D-A3B3-AD6BA35A314B}" dt="2024-03-17T13:18:42.886" v="1"/>
        <pc:sldMkLst>
          <pc:docMk/>
          <pc:sldMk cId="3060266482" sldId="289"/>
        </pc:sldMkLst>
        <pc:spChg chg="mod">
          <ac:chgData name="Henrik Kjær Larsen" userId="15ed3e1e-6794-479e-ac9d-6c8419bd6840" providerId="ADAL" clId="{A1ED6CB8-E814-4B5D-A3B3-AD6BA35A314B}" dt="2024-03-17T13:18:42.886" v="1"/>
          <ac:spMkLst>
            <pc:docMk/>
            <pc:sldMk cId="3060266482" sldId="289"/>
            <ac:spMk id="2" creationId="{D4A9AC9F-4C1C-54A7-BC64-6AD348E8B6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C5F8-F5D9-1042-9AC2-C580C42ED853}" type="datetimeFigureOut">
              <a:rPr lang="da-DK" smtClean="0"/>
              <a:t>17-03-2024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049E2-355F-3442-ADAB-F9422FA1A74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245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07C20-FF4D-B84E-8833-968CECB58896}" type="datetimeFigureOut">
              <a:rPr lang="da-DK" smtClean="0"/>
              <a:t>17-03-2024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8B7BD-58C2-574C-A722-8AD5343441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191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673" y="1659027"/>
            <a:ext cx="7391727" cy="1312923"/>
          </a:xfrm>
        </p:spPr>
        <p:txBody>
          <a:bodyPr lIns="0" anchor="b">
            <a:noAutofit/>
          </a:bodyPr>
          <a:lstStyle>
            <a:lvl1pPr>
              <a:defRPr sz="4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672" y="3498796"/>
            <a:ext cx="7216077" cy="810532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3118" y="4814681"/>
            <a:ext cx="2239682" cy="246888"/>
          </a:xfrm>
          <a:prstGeom prst="rect">
            <a:avLst/>
          </a:prstGeom>
        </p:spPr>
        <p:txBody>
          <a:bodyPr/>
          <a:lstStyle>
            <a:lvl1pPr>
              <a:defRPr sz="1050" b="0" i="0">
                <a:latin typeface="Work Sans Light"/>
                <a:cs typeface="Work Sans Light"/>
              </a:defRPr>
            </a:lvl1pPr>
          </a:lstStyle>
          <a:p>
            <a:r>
              <a:rPr lang="da-DK"/>
              <a:t>03/11/18</a:t>
            </a:r>
            <a:endParaRPr lang="en-US"/>
          </a:p>
        </p:txBody>
      </p:sp>
      <p:pic>
        <p:nvPicPr>
          <p:cNvPr id="5" name="Billede 4" descr="DCU-logo-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2" y="209178"/>
            <a:ext cx="2008841" cy="1473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303B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501"/>
            <a:ext cx="8229600" cy="3252524"/>
          </a:xfrm>
        </p:spPr>
        <p:txBody>
          <a:bodyPr/>
          <a:lstStyle>
            <a:lvl1pPr marL="271463" indent="-271463">
              <a:spcBef>
                <a:spcPts val="2976"/>
              </a:spcBef>
              <a:defRPr/>
            </a:lvl1pPr>
            <a:lvl2pPr marL="542925" indent="-268288">
              <a:defRPr/>
            </a:lvl2pPr>
            <a:lvl3pPr marL="812800" indent="-265113">
              <a:defRPr/>
            </a:lvl3pPr>
            <a:lvl4pPr marL="984250" indent="-161925">
              <a:defRPr/>
            </a:lvl4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dato 1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Work Sans"/>
                <a:ea typeface="+mn-ea"/>
                <a:cs typeface="Work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dato 1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1"/>
            <a:ext cx="5715000" cy="39733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29695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775010" y="594061"/>
            <a:ext cx="1588" cy="39733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dato 1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3734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8588"/>
            <a:ext cx="8229600" cy="325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3733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sz="1050">
                <a:solidFill>
                  <a:srgbClr val="13303B"/>
                </a:solidFill>
                <a:latin typeface="Work Sans Light"/>
                <a:cs typeface="Work Sans Light"/>
              </a:rPr>
              <a:t>03/11/18</a:t>
            </a:r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</p:sldLayoutIdLst>
  <p:hf sldNum="0" hdr="0" ftr="0"/>
  <p:txStyles>
    <p:titleStyle>
      <a:lvl1pPr marL="0" indent="0" algn="l" defTabSz="914400" rtl="0" eaLnBrk="1" latinLnBrk="0" hangingPunct="1">
        <a:spcBef>
          <a:spcPct val="0"/>
        </a:spcBef>
        <a:buClr>
          <a:schemeClr val="accent6"/>
        </a:buClr>
        <a:buFontTx/>
        <a:buNone/>
        <a:defRPr sz="3600" b="0" i="0" kern="1200" spc="-100" baseline="0">
          <a:solidFill>
            <a:srgbClr val="13303B"/>
          </a:solidFill>
          <a:latin typeface="Work Sans ExtraBold"/>
          <a:ea typeface="+mj-ea"/>
          <a:cs typeface="Work Sans ExtraBold"/>
        </a:defRPr>
      </a:lvl1pPr>
    </p:titleStyle>
    <p:bodyStyle>
      <a:lvl1pPr marL="271463" indent="-271463" algn="l" defTabSz="914400" rtl="0" eaLnBrk="1" latinLnBrk="0" hangingPunct="1">
        <a:spcBef>
          <a:spcPct val="20000"/>
        </a:spcBef>
        <a:buClr>
          <a:srgbClr val="E30709"/>
        </a:buClr>
        <a:buSzPct val="100000"/>
        <a:buFontTx/>
        <a:buBlip>
          <a:blip r:embed="rId10"/>
        </a:buBlip>
        <a:defRPr sz="2000" b="0" i="0" kern="1200">
          <a:solidFill>
            <a:srgbClr val="13303B"/>
          </a:solidFill>
          <a:latin typeface="Work Sans"/>
          <a:ea typeface="+mn-ea"/>
          <a:cs typeface="Work Sans"/>
        </a:defRPr>
      </a:lvl1pPr>
      <a:lvl2pPr marL="542925" indent="-268288" algn="l" defTabSz="914400" rtl="0" eaLnBrk="1" latinLnBrk="0" hangingPunct="1">
        <a:spcBef>
          <a:spcPct val="20000"/>
        </a:spcBef>
        <a:buClr>
          <a:srgbClr val="E30709"/>
        </a:buClr>
        <a:buSzPct val="100000"/>
        <a:buFontTx/>
        <a:buBlip>
          <a:blip r:embed="rId10"/>
        </a:buBlip>
        <a:defRPr sz="1800" b="0" i="0" kern="1200">
          <a:solidFill>
            <a:srgbClr val="13303B"/>
          </a:solidFill>
          <a:latin typeface="Work Sans"/>
          <a:ea typeface="+mn-ea"/>
          <a:cs typeface="Work Sans"/>
        </a:defRPr>
      </a:lvl2pPr>
      <a:lvl3pPr marL="812800" indent="-265113" algn="l" defTabSz="914400" rtl="0" eaLnBrk="1" latinLnBrk="0" hangingPunct="1">
        <a:spcBef>
          <a:spcPct val="20000"/>
        </a:spcBef>
        <a:buClr>
          <a:srgbClr val="E30709"/>
        </a:buClr>
        <a:buSzPct val="100000"/>
        <a:buFontTx/>
        <a:buBlip>
          <a:blip r:embed="rId10"/>
        </a:buBlip>
        <a:defRPr sz="1600" b="0" i="0" kern="1200">
          <a:solidFill>
            <a:srgbClr val="13303B"/>
          </a:solidFill>
          <a:latin typeface="Work Sans"/>
          <a:ea typeface="+mn-ea"/>
          <a:cs typeface="Work Sans"/>
        </a:defRPr>
      </a:lvl3pPr>
      <a:lvl4pPr marL="1005840" indent="-182880" algn="l" defTabSz="914400" rtl="0" eaLnBrk="1" latinLnBrk="0" hangingPunct="1">
        <a:spcBef>
          <a:spcPct val="20000"/>
        </a:spcBef>
        <a:buClr>
          <a:srgbClr val="E30709"/>
        </a:buClr>
        <a:buSzPct val="100000"/>
        <a:buFontTx/>
        <a:buBlip>
          <a:blip r:embed="rId10"/>
        </a:buBlip>
        <a:defRPr sz="1400" b="0" i="0" kern="1200">
          <a:solidFill>
            <a:srgbClr val="13303B"/>
          </a:solidFill>
          <a:latin typeface="Work Sans"/>
          <a:ea typeface="+mn-ea"/>
          <a:cs typeface="Work Sans"/>
        </a:defRPr>
      </a:lvl4pPr>
      <a:lvl5pPr marL="1188720" indent="-137160" algn="l" defTabSz="914400" rtl="0" eaLnBrk="1" latinLnBrk="0" hangingPunct="1">
        <a:spcBef>
          <a:spcPct val="20000"/>
        </a:spcBef>
        <a:buClr>
          <a:srgbClr val="E30709"/>
        </a:buClr>
        <a:buSzPct val="100000"/>
        <a:buFontTx/>
        <a:buBlip>
          <a:blip r:embed="rId10"/>
        </a:buBlip>
        <a:defRPr sz="1200" b="0" i="0" kern="1200" baseline="0">
          <a:solidFill>
            <a:srgbClr val="13303B"/>
          </a:solidFill>
          <a:latin typeface="Work Sans"/>
          <a:ea typeface="+mn-ea"/>
          <a:cs typeface="Work San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B728E-CC17-4365-B16C-4CB20122F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022" y="1540081"/>
            <a:ext cx="7391727" cy="1312923"/>
          </a:xfrm>
        </p:spPr>
        <p:txBody>
          <a:bodyPr/>
          <a:lstStyle/>
          <a:p>
            <a:pPr algn="ctr"/>
            <a:r>
              <a:rPr lang="da-DK" sz="3200"/>
              <a:t>Trafik Official Seminar 2024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77E3912-C957-4182-BE48-2D542F269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2400" b="1" dirty="0"/>
              <a:t>Fredericia d. 17. marts 15.00 -&gt; 18.00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0990A57-3C82-76CA-7D4F-69D4392B14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84" y="413428"/>
            <a:ext cx="2498258" cy="5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6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E9AEF-EBA2-3059-1E10-4CECD35D7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E82C3-F64B-027E-DFE2-A4F0AE94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14C881-24DD-3986-FE63-657461CC0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 fontScale="92500"/>
          </a:bodyPr>
          <a:lstStyle/>
          <a:p>
            <a:pPr marL="185737" indent="0">
              <a:lnSpc>
                <a:spcPct val="107000"/>
              </a:lnSpc>
              <a:buNone/>
            </a:pPr>
            <a:r>
              <a:rPr lang="da-DK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Forbundene kunne sammen med de interesserede grupperinger være ”ankerperson” i forhold til:</a:t>
            </a:r>
          </a:p>
          <a:p>
            <a:pPr marL="471487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</a:t>
            </a: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nsker til ændringer i bekendtgørelse</a:t>
            </a:r>
          </a:p>
          <a:p>
            <a:pPr marL="471487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Spørgsmål til forsikringer:</a:t>
            </a:r>
          </a:p>
          <a:p>
            <a:pPr marL="742949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600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</a:t>
            </a:r>
            <a:r>
              <a:rPr lang="da-DK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eks. </a:t>
            </a:r>
            <a:r>
              <a:rPr lang="da-DK" sz="1600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da-DK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ækning</a:t>
            </a:r>
            <a:endParaRPr lang="da-DK" sz="1600" kern="10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49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6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F.eks. kommunikere ændringer i forsikringsdækning til medlemmer via grupperingerne</a:t>
            </a:r>
          </a:p>
          <a:p>
            <a:pPr marL="471487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Afdække juridiske spørgsmål fra grupperinger i forhold til opgaveløsning mv</a:t>
            </a:r>
            <a:r>
              <a:rPr lang="da-DK" sz="1800" kern="10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da-DK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62E4B1-E1C9-8A2A-5EF1-69CF24476C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ED328548-9A2C-5946-1760-FFAFB5179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59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3747A-A245-2DFB-FDC2-295E6270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3EEBB-A353-D743-1421-C37E8AD8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E8AF2F-ED70-444A-0021-B56090B96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4"/>
            <a:ext cx="8229600" cy="3663349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976"/>
              </a:spcBef>
              <a:spcAft>
                <a:spcPts val="0"/>
              </a:spcAft>
              <a:buClr>
                <a:srgbClr val="E30709"/>
              </a:buClr>
              <a:buSzPct val="100000"/>
              <a:buFontTx/>
              <a:buNone/>
              <a:tabLst/>
              <a:defRPr/>
            </a:pPr>
            <a:r>
              <a:rPr kumimoji="0" lang="da-DK" sz="7200" b="0" i="0" u="none" strike="noStrike" kern="1200" cap="none" spc="0" normalizeH="0" baseline="0" noProof="0">
                <a:ln>
                  <a:noFill/>
                </a:ln>
                <a:solidFill>
                  <a:srgbClr val="13303B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Forbundene kunne sammen med de interesserede grupperinger være ”anker-person” i forhold til:</a:t>
            </a:r>
            <a:endParaRPr lang="da-DK" sz="17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sz="55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 hjælpe nye grupperinger i gang, hvis de ser sig selv, som en del af det fælles vi.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55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At h</a:t>
            </a:r>
            <a:r>
              <a:rPr lang="da-DK" sz="55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jælpe med at koordinere opgaver på tværs af de enkelte grupperinger, ved større events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5500" i="1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 sikre at der er balance i mellem Trafik Officials til sportsevents og til andre opgaver.</a:t>
            </a:r>
            <a:endParaRPr lang="da-DK" sz="5500" i="1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sz="5500" i="1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 udfærdige </a:t>
            </a:r>
            <a:r>
              <a:rPr lang="da-DK" sz="55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anbefalinger til afregningsniveauer for Trafik Officials  - lige meget om man;</a:t>
            </a:r>
            <a:br>
              <a:rPr lang="da-DK" sz="55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5500" kern="100">
              <a:solidFill>
                <a:schemeClr val="tx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49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55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 går til Trafik Official </a:t>
            </a:r>
          </a:p>
          <a:p>
            <a:pPr marL="742949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55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 løser frivillige opgaver for et mindre vederlag </a:t>
            </a:r>
          </a:p>
          <a:p>
            <a:pPr marL="742949" lvl="1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55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  er med i gruppering af Trafik Officials, som løser opgaver på basis af forud aftalt honorar</a:t>
            </a:r>
            <a:br>
              <a:rPr lang="da-DK" sz="32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3200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9038BE3-138C-01A6-6E0E-C18C0D1943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D3AD3FF2-A024-96D3-0C22-DBD45A41A6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2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90145-CF97-D84B-1E39-11F92A87F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7258A-3E2F-5AF7-D097-D2D12C8A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D56666-12E0-EA67-F88A-4AEC812C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da-DK" sz="2800" b="1" dirty="0">
                <a:latin typeface="Aptos" panose="020B0004020202020204" pitchFamily="34" charset="0"/>
              </a:rPr>
              <a:t>Spørgsmål – kommentarer 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029AB04-56F6-0DF9-1C96-DAE5027454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F507591E-01FF-0AC9-06C8-29C28371CA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  <p:pic>
        <p:nvPicPr>
          <p:cNvPr id="9" name="Billede 8" descr="Et billede, der indeholder hjul, Cykelhjul, person, udendørs&#10;&#10;Automatisk genereret beskrivelse">
            <a:extLst>
              <a:ext uri="{FF2B5EF4-FFF2-40B4-BE49-F238E27FC236}">
                <a16:creationId xmlns:a16="http://schemas.microsoft.com/office/drawing/2014/main" id="{7CB9C24B-E93D-732D-506E-6E07CE031C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3" y="2037886"/>
            <a:ext cx="4140819" cy="310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3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25EAE-5763-CB08-3937-D5C67AFC4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E57F3-0550-63C5-6CC9-A89A2E73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BD1A88-F90C-F36A-CE8D-FC835C9DE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da-DK" sz="2800" b="1" dirty="0">
                <a:latin typeface="Aptos" panose="020B0004020202020204" pitchFamily="34" charset="0"/>
              </a:rPr>
              <a:t>Eventuelt?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F403EF4-684D-8840-4FBB-CD576C9123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95CD8508-982C-6D26-3276-3356527D4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D8FFF67-524D-D808-38F8-4910C03C6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263" y="1948919"/>
            <a:ext cx="4261473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0DC1F-7FE2-CB38-02E9-CF94957C8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1AFA5-49D4-9A8B-6D15-8573912A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64821F-9937-79D2-3009-CB7367E70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br>
              <a:rPr lang="da-DK" sz="2800" b="1">
                <a:latin typeface="Aptos" panose="020B0004020202020204" pitchFamily="34" charset="0"/>
              </a:rPr>
            </a:br>
            <a:endParaRPr lang="da-DK" sz="2800" b="1">
              <a:latin typeface="Aptos" panose="020B00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da-DK" sz="2800" b="1">
              <a:latin typeface="Aptos" panose="020B00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a-DK" sz="2800" b="1">
                <a:latin typeface="Aptos" panose="020B0004020202020204" pitchFamily="34" charset="0"/>
              </a:rPr>
              <a:t>Sandwich – sodavand/vand/øl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EC2B9A8-CE8B-6F83-B362-5D465CD023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5" name="Billede 4" descr="Et billede, der indeholder Font/skrifttype, tekst, Grafik, grafisk design&#10;&#10;Automatisk genereret beskrivelse">
            <a:extLst>
              <a:ext uri="{FF2B5EF4-FFF2-40B4-BE49-F238E27FC236}">
                <a16:creationId xmlns:a16="http://schemas.microsoft.com/office/drawing/2014/main" id="{D517870E-349F-1962-517D-BD29185178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05" y="188789"/>
            <a:ext cx="2066691" cy="5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E35B0-B56E-1570-04BF-EDF64589B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18DF7-D1B8-4F32-A517-726FD824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AEC36E-2414-F60E-4B6E-34F61E2E8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br>
              <a:rPr lang="da-DK" sz="2800" b="1">
                <a:latin typeface="Aptos" panose="020B0004020202020204" pitchFamily="34" charset="0"/>
              </a:rPr>
            </a:br>
            <a:r>
              <a:rPr lang="da-DK" sz="2800" b="1">
                <a:latin typeface="Aptos" panose="020B0004020202020204" pitchFamily="34" charset="0"/>
              </a:rPr>
              <a:t>1000 tak for i dag</a:t>
            </a:r>
            <a:br>
              <a:rPr lang="da-DK" sz="2800" b="1">
                <a:latin typeface="Aptos" panose="020B0004020202020204" pitchFamily="34" charset="0"/>
              </a:rPr>
            </a:br>
            <a:br>
              <a:rPr lang="da-DK" sz="2800" b="1">
                <a:latin typeface="Aptos" panose="020B0004020202020204" pitchFamily="34" charset="0"/>
              </a:rPr>
            </a:br>
            <a:r>
              <a:rPr lang="da-DK" sz="2800" b="1">
                <a:latin typeface="Aptos" panose="020B0004020202020204" pitchFamily="34" charset="0"/>
              </a:rPr>
              <a:t>Håber vi ses ude til stævnerne!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91F3FED-00E1-436D-F26E-1327705F9D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5" name="Billede 4" descr="Et billede, der indeholder Font/skrifttype, tekst, Grafik, grafisk design&#10;&#10;Automatisk genereret beskrivelse">
            <a:extLst>
              <a:ext uri="{FF2B5EF4-FFF2-40B4-BE49-F238E27FC236}">
                <a16:creationId xmlns:a16="http://schemas.microsoft.com/office/drawing/2014/main" id="{81641EA9-42BE-4CC3-9062-A83DCA3B57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05" y="188789"/>
            <a:ext cx="2066691" cy="5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3">
            <a:extLst>
              <a:ext uri="{FF2B5EF4-FFF2-40B4-BE49-F238E27FC236}">
                <a16:creationId xmlns:a16="http://schemas.microsoft.com/office/drawing/2014/main" id="{698906B0-2CD8-49A7-A008-BB3A88144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220" y="3988186"/>
            <a:ext cx="26517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endParaRPr lang="da-DK" sz="1100" dirty="0">
              <a:effectLst/>
              <a:latin typeface="Work Sans" panose="00000500000000000000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43C08182-4183-46F9-80DD-17D0DF1FA2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60" y="1803625"/>
            <a:ext cx="1440508" cy="917725"/>
          </a:xfrm>
          <a:prstGeom prst="rect">
            <a:avLst/>
          </a:prstGeom>
        </p:spPr>
      </p:pic>
      <p:pic>
        <p:nvPicPr>
          <p:cNvPr id="3" name="Billede 2" descr="Et billede, der indeholder Font/skrifttype, tekst, Grafik, grafisk design&#10;&#10;Automatisk genereret beskrivelse">
            <a:extLst>
              <a:ext uri="{FF2B5EF4-FFF2-40B4-BE49-F238E27FC236}">
                <a16:creationId xmlns:a16="http://schemas.microsoft.com/office/drawing/2014/main" id="{4AC4FAFF-5EB9-C6B6-9424-4F1508CD24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43" y="1919588"/>
            <a:ext cx="266634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A3A7B-52D9-4760-9ABB-178980ED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>
                <a:latin typeface="Aptos" panose="020B0004020202020204" pitchFamily="34" charset="0"/>
              </a:rPr>
              <a:t>Dagsorden</a:t>
            </a:r>
            <a:endParaRPr lang="da-DK" sz="2400" b="1">
              <a:latin typeface="Aptos" panose="020B000402020202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79E738-624F-4AF5-9C18-5F8DE4B0B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8867"/>
            <a:ext cx="8229600" cy="326304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14.00 -15.00  Ankomst og kaffe.</a:t>
            </a:r>
            <a:b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15.00  Velkommen.</a:t>
            </a:r>
            <a:b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15.20 </a:t>
            </a:r>
            <a:r>
              <a:rPr lang="de-D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BMW Race Marshalls v/ Morten Bo Hansen</a:t>
            </a:r>
            <a:b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15.40 </a:t>
            </a: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Rigspolitiets Idrætsforening  v/ Jørgen Guldborg</a:t>
            </a:r>
            <a:br>
              <a:rPr lang="de-D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e-DE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16.0</a:t>
            </a:r>
            <a: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</a:t>
            </a: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15.20  Trafikkorps Sønderjylland v/ </a:t>
            </a:r>
            <a:r>
              <a:rPr lang="da-DK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Hussmann</a:t>
            </a:r>
            <a:b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16.25  Resultater fra undersøgelse </a:t>
            </a:r>
            <a:r>
              <a:rPr lang="da-DK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v/ Anders E. Jensen</a:t>
            </a:r>
            <a:br>
              <a:rPr lang="da-DK" sz="1800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16.40  Fremtiden – Et fælles vi ?</a:t>
            </a:r>
            <a:b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</a:t>
            </a:r>
            <a:b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17.20 Eventuelt og tak for denne gang. </a:t>
            </a:r>
            <a:b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17.40  Sandwich/sodavand/øl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14401D7-E922-98BB-08F5-CF6142B484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7" name="Billede 6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FA3D74D5-10DA-84BE-B7DA-D16168784B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0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988E-10EE-7014-64A7-C469F38B3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A8EFF-A306-9B5F-8AD5-8BBC3873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15.00  Velkommen</a:t>
            </a:r>
            <a:endParaRPr lang="da-DK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FA4E74-8166-53C5-2F54-844A2C177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dirty="0"/>
              <a:t>   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945AD4F-8D50-695E-544D-DCA8CDE43C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7" name="Billede 6" descr="Et billede, der indeholder person, udendørs, tøj, Reflekstøj&#10;&#10;Automatisk genereret beskrivelse">
            <a:extLst>
              <a:ext uri="{FF2B5EF4-FFF2-40B4-BE49-F238E27FC236}">
                <a16:creationId xmlns:a16="http://schemas.microsoft.com/office/drawing/2014/main" id="{4DBD8B65-531C-35B4-86FB-3078D994A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" y="1360888"/>
            <a:ext cx="9144000" cy="2785384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E0DF1CCE-A028-9325-31FF-C2355EDD89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6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059F3-7992-00DD-9F8C-552CF3A82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FFF07-F147-2036-AF1B-A5D2A34A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083"/>
            <a:ext cx="8229600" cy="467433"/>
          </a:xfrm>
        </p:spPr>
        <p:txBody>
          <a:bodyPr/>
          <a:lstStyle/>
          <a:p>
            <a:pPr algn="ctr"/>
            <a:r>
              <a:rPr lang="da-DK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Trafikkorps Sønderjylland – Per Hussmann</a:t>
            </a:r>
            <a:endParaRPr lang="da-DK" sz="2800" dirty="0"/>
          </a:p>
        </p:txBody>
      </p:sp>
      <p:pic>
        <p:nvPicPr>
          <p:cNvPr id="7" name="Pladsholder til indhold 6" descr="Et billede, der indeholder udendørs, Cykelhjul, hjul, sky&#10;&#10;Automatisk genereret beskrivelse">
            <a:extLst>
              <a:ext uri="{FF2B5EF4-FFF2-40B4-BE49-F238E27FC236}">
                <a16:creationId xmlns:a16="http://schemas.microsoft.com/office/drawing/2014/main" id="{00ED1FC6-132D-A96B-0B8E-584BBAE0F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75" y="1640604"/>
            <a:ext cx="4670528" cy="3502896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0D961F3-BA69-2A40-A172-4573B0629B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DBA9B081-47EE-4DAD-411E-8576A4E503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9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84E0C-D8DA-BF93-C240-3D344873B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0E53C-A479-D703-704C-2CF3C675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898"/>
            <a:ext cx="8229600" cy="483218"/>
          </a:xfrm>
        </p:spPr>
        <p:txBody>
          <a:bodyPr/>
          <a:lstStyle/>
          <a:p>
            <a:pPr algn="ctr"/>
            <a:r>
              <a:rPr lang="de-DE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BMW Race Marshalls – Morten Bo Hansen</a:t>
            </a:r>
            <a:endParaRPr lang="da-DK" sz="2800" b="1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66679EA-410D-F1CA-A509-D4111D7F7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60360"/>
            <a:ext cx="2676639" cy="206685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72C2C40-E0D7-4E0C-F5BE-D00AB4F55D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CE4FD2F8-735D-E968-DD79-6247DC2F5C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  <p:pic>
        <p:nvPicPr>
          <p:cNvPr id="8" name="Billede 7" descr="Et billede, der indeholder fodgængerfelt, udendørs, vej, scene&#10;&#10;Automatisk genereret beskrivelse">
            <a:extLst>
              <a:ext uri="{FF2B5EF4-FFF2-40B4-BE49-F238E27FC236}">
                <a16:creationId xmlns:a16="http://schemas.microsoft.com/office/drawing/2014/main" id="{8412DC94-AA9E-5967-9A44-FD2392E4B1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96" y="1691283"/>
            <a:ext cx="1972383" cy="2635931"/>
          </a:xfrm>
          <a:prstGeom prst="rect">
            <a:avLst/>
          </a:prstGeom>
        </p:spPr>
      </p:pic>
      <p:pic>
        <p:nvPicPr>
          <p:cNvPr id="10" name="Billede 9" descr="Et billede, der indeholder udendørs, græs, vej/gade, køretøj&#10;&#10;Automatisk genereret beskrivelse">
            <a:extLst>
              <a:ext uri="{FF2B5EF4-FFF2-40B4-BE49-F238E27FC236}">
                <a16:creationId xmlns:a16="http://schemas.microsoft.com/office/drawing/2014/main" id="{E89AF405-0906-2520-D2B5-49B6AC505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37" y="2422067"/>
            <a:ext cx="2940553" cy="19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C5994-2050-A60A-5C69-2401362D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9AC9F-4C1C-54A7-BC64-6AD348E8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" y="1170892"/>
            <a:ext cx="8956964" cy="412581"/>
          </a:xfrm>
        </p:spPr>
        <p:txBody>
          <a:bodyPr/>
          <a:lstStyle/>
          <a:p>
            <a:pPr algn="ctr"/>
            <a:r>
              <a:rPr lang="da-DK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Rigspolitiets Idrætsforening  - Jørgen Guldborg</a:t>
            </a:r>
            <a:endParaRPr lang="da-DK" sz="2800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C6E8B57-6D82-0680-E286-060F6541F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519" y="1583473"/>
            <a:ext cx="5274550" cy="351499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000271D-6D96-9CB6-F928-E27314271C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336D3D8F-DDBE-A0AA-D3D2-FA2AFE51C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6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EDC3A-A2A3-D329-8792-D53B7292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7761E-6EEC-812D-FE0D-FAD2182E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898"/>
            <a:ext cx="8229600" cy="483218"/>
          </a:xfrm>
        </p:spPr>
        <p:txBody>
          <a:bodyPr/>
          <a:lstStyle/>
          <a:p>
            <a:pPr algn="ctr"/>
            <a:r>
              <a:rPr lang="da-DK" sz="2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Resultater fra undersøgelse </a:t>
            </a:r>
            <a:r>
              <a:rPr lang="da-DK" sz="28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Anders E. Jensen (DIF)</a:t>
            </a:r>
            <a:endParaRPr lang="da-DK" sz="280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F3CA431C-3C02-08E9-9184-62342E67F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795" y="1694055"/>
            <a:ext cx="4003711" cy="3096141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89CD97B-0E09-C032-F117-0D88DB73BB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5" name="Billede 4" descr="Et billede, der indeholder Font/skrifttype, tekst, Grafik, grafisk design&#10;&#10;Automatisk genereret beskrivelse">
            <a:extLst>
              <a:ext uri="{FF2B5EF4-FFF2-40B4-BE49-F238E27FC236}">
                <a16:creationId xmlns:a16="http://schemas.microsoft.com/office/drawing/2014/main" id="{231D71D1-F00B-1930-F020-5BF72A8FB4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34" y="188789"/>
            <a:ext cx="2103862" cy="5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4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93B07-854F-EC8A-7064-3A0D7A20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834D9-3E40-C96D-17EC-BCD2EBED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8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C9B8B9-F188-691F-0830-AA68DD75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805"/>
            <a:ext cx="8229600" cy="326222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da-DK" sz="2000" b="1" kern="10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fælles vi – hvor grupperingerne beholder egen autonomi</a:t>
            </a:r>
            <a:b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800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Forbund koordinerer fælles initiativer med grupperingerne</a:t>
            </a:r>
            <a:b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1800" kern="10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da-DK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fælles vi har – med variationer – samme forhold til frivillighed og afregningsmodeller. </a:t>
            </a:r>
          </a:p>
          <a:p>
            <a:pPr marL="0" indent="0">
              <a:spcBef>
                <a:spcPts val="0"/>
              </a:spcBef>
              <a:buNone/>
            </a:pP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2FFA86F-682E-19AD-B908-541F211A92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024E6713-C039-183E-6321-6D00C1FDB5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1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50325-1961-DDC9-8CC5-8F9ABAF28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A2C67-46FE-07C4-D36F-0CD4B091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790"/>
            <a:ext cx="8229600" cy="945282"/>
          </a:xfrm>
        </p:spPr>
        <p:txBody>
          <a:bodyPr/>
          <a:lstStyle/>
          <a:p>
            <a:pPr algn="ctr"/>
            <a: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Fremtiden – Et fælles vi ?</a:t>
            </a:r>
            <a:br>
              <a:rPr lang="da-DK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da-DK" sz="24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6ACA78-BF77-AB78-48E5-0B4D0ECBE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0449"/>
            <a:ext cx="8229600" cy="37096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9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Forbundene kunne sammen med de interesserede grupperinger være ”anker-person” i forhold til: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9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Oprettelse af en f</a:t>
            </a:r>
            <a:r>
              <a:rPr lang="da-DK" sz="19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ælles professionel platform / hjemmeside.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9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Oprettelse af </a:t>
            </a:r>
            <a:r>
              <a:rPr lang="da-DK" sz="20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fælles sports-kalender </a:t>
            </a:r>
            <a:r>
              <a:rPr lang="da-DK" i="1" kern="1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eller f</a:t>
            </a:r>
            <a:r>
              <a:rPr lang="da-DK" sz="2000" i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ælles TO kalender</a:t>
            </a:r>
            <a:endParaRPr lang="da-DK" sz="19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sz="19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Afholdelse af årlige Trafik Official Seminarer.</a:t>
            </a:r>
            <a:endParaRPr lang="da-DK" sz="19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sz="19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Andre fælles aktiviteter (især i vinterhalvåret) f.eks.: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7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Førstehjælpskurser</a:t>
            </a:r>
            <a:endParaRPr lang="da-DK" sz="170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7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Genopfriskningskurser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7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o.l. </a:t>
            </a:r>
          </a:p>
          <a:p>
            <a:pPr marL="0" indent="0">
              <a:buNone/>
            </a:pP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42B9295-CC3B-D64F-63EE-585F95635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216346"/>
            <a:ext cx="1440508" cy="917725"/>
          </a:xfrm>
          <a:prstGeom prst="rect">
            <a:avLst/>
          </a:prstGeom>
        </p:spPr>
      </p:pic>
      <p:pic>
        <p:nvPicPr>
          <p:cNvPr id="6" name="Billede 5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1C954538-F547-2D90-DF38-A661BACDA4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37" y="341590"/>
            <a:ext cx="1558636" cy="3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20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nhed">
  <a:themeElements>
    <a:clrScheme name="Brugerdefineret 20">
      <a:dk1>
        <a:srgbClr val="282828"/>
      </a:dk1>
      <a:lt1>
        <a:sysClr val="window" lastClr="FFFFFF"/>
      </a:lt1>
      <a:dk2>
        <a:srgbClr val="354041"/>
      </a:dk2>
      <a:lt2>
        <a:srgbClr val="E7E3D6"/>
      </a:lt2>
      <a:accent1>
        <a:srgbClr val="C00418"/>
      </a:accent1>
      <a:accent2>
        <a:srgbClr val="122F3B"/>
      </a:accent2>
      <a:accent3>
        <a:srgbClr val="377989"/>
      </a:accent3>
      <a:accent4>
        <a:srgbClr val="BACACF"/>
      </a:accent4>
      <a:accent5>
        <a:srgbClr val="67762E"/>
      </a:accent5>
      <a:accent6>
        <a:srgbClr val="753A6C"/>
      </a:accent6>
      <a:hlink>
        <a:srgbClr val="4267AF"/>
      </a:hlink>
      <a:folHlink>
        <a:srgbClr val="5A5F62"/>
      </a:folHlink>
    </a:clrScheme>
    <a:fontScheme name="Office 2">
      <a:majorFont>
        <a:latin typeface="Work Sans Heavy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Work Sans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enh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B0A3F78277AE499FA03B0C6475C00B" ma:contentTypeVersion="18" ma:contentTypeDescription="Opret et nyt dokument." ma:contentTypeScope="" ma:versionID="10aabfeb51c0789c2550c48afdd572cb">
  <xsd:schema xmlns:xsd="http://www.w3.org/2001/XMLSchema" xmlns:xs="http://www.w3.org/2001/XMLSchema" xmlns:p="http://schemas.microsoft.com/office/2006/metadata/properties" xmlns:ns2="b384231b-3623-4a64-91cf-39f6bda7411d" xmlns:ns3="7eaff656-3119-4dee-9b0e-7b2b5722e3dd" xmlns:ns4="462ac83a-4dce-4a65-83d7-dc0249db9eb6" targetNamespace="http://schemas.microsoft.com/office/2006/metadata/properties" ma:root="true" ma:fieldsID="fac57ef20b783bb25838655dc2c7d4de" ns2:_="" ns3:_="" ns4:_="">
    <xsd:import namespace="b384231b-3623-4a64-91cf-39f6bda7411d"/>
    <xsd:import namespace="7eaff656-3119-4dee-9b0e-7b2b5722e3dd"/>
    <xsd:import namespace="462ac83a-4dce-4a65-83d7-dc0249db9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4231b-3623-4a64-91cf-39f6bda74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2ff65e86-4de1-4761-9b93-611f879f7b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ff656-3119-4dee-9b0e-7b2b5722e3d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ac83a-4dce-4a65-83d7-dc0249db9eb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ksonomiopsamlingskolonne" ma:hidden="true" ma:list="{b1b12b82-4386-4436-b800-c354e2bb5b1b}" ma:internalName="TaxCatchAll" ma:showField="CatchAllData" ma:web="462ac83a-4dce-4a65-83d7-dc0249db9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84231b-3623-4a64-91cf-39f6bda7411d">
      <Terms xmlns="http://schemas.microsoft.com/office/infopath/2007/PartnerControls"/>
    </lcf76f155ced4ddcb4097134ff3c332f>
    <TaxCatchAll xmlns="462ac83a-4dce-4a65-83d7-dc0249db9eb6" xsi:nil="true"/>
    <SharedWithUsers xmlns="7eaff656-3119-4dee-9b0e-7b2b5722e3dd">
      <UserInfo>
        <DisplayName>Henrik Kjær Larsen</DisplayName>
        <AccountId>29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2625BC-EF46-4A7F-BD22-F6392022BCC4}"/>
</file>

<file path=customXml/itemProps2.xml><?xml version="1.0" encoding="utf-8"?>
<ds:datastoreItem xmlns:ds="http://schemas.openxmlformats.org/officeDocument/2006/customXml" ds:itemID="{36A593EF-8376-4325-BCF5-035C4F40C700}">
  <ds:schemaRefs>
    <ds:schemaRef ds:uri="http://schemas.microsoft.com/office/2006/metadata/properties"/>
    <ds:schemaRef ds:uri="http://schemas.microsoft.com/office/infopath/2007/PartnerControls"/>
    <ds:schemaRef ds:uri="b384231b-3623-4a64-91cf-39f6bda7411d"/>
    <ds:schemaRef ds:uri="462ac83a-4dce-4a65-83d7-dc0249db9eb6"/>
    <ds:schemaRef ds:uri="7eaff656-3119-4dee-9b0e-7b2b5722e3dd"/>
  </ds:schemaRefs>
</ds:datastoreItem>
</file>

<file path=customXml/itemProps3.xml><?xml version="1.0" encoding="utf-8"?>
<ds:datastoreItem xmlns:ds="http://schemas.openxmlformats.org/officeDocument/2006/customXml" ds:itemID="{E324C9AD-5893-4961-9655-EE9003F583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8239</TotalTime>
  <Words>473</Words>
  <Application>Microsoft Office PowerPoint</Application>
  <PresentationFormat>Skærmshow (16:9)</PresentationFormat>
  <Paragraphs>50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Wingdings</vt:lpstr>
      <vt:lpstr>Work Sans</vt:lpstr>
      <vt:lpstr>Work Sans ExtraBold</vt:lpstr>
      <vt:lpstr>Work Sans Light</vt:lpstr>
      <vt:lpstr>Renhed</vt:lpstr>
      <vt:lpstr>Trafik Official Seminar 2024</vt:lpstr>
      <vt:lpstr>Dagsorden</vt:lpstr>
      <vt:lpstr>15.00  Velkommen</vt:lpstr>
      <vt:lpstr>Trafikkorps Sønderjylland – Per Hussmann</vt:lpstr>
      <vt:lpstr>BMW Race Marshalls – Morten Bo Hansen</vt:lpstr>
      <vt:lpstr>Rigspolitiets Idrætsforening  - Jørgen Guldborg</vt:lpstr>
      <vt:lpstr>Resultater fra undersøgelse  - Anders E. Jensen (DIF)</vt:lpstr>
      <vt:lpstr>Fremtiden – Et fælles vi ? </vt:lpstr>
      <vt:lpstr>Fremtiden – Et fælles vi ? </vt:lpstr>
      <vt:lpstr>Fremtiden – Et fælles vi ? </vt:lpstr>
      <vt:lpstr>Fremtiden – Et fælles vi ? </vt:lpstr>
      <vt:lpstr>Fremtiden – Et fælles vi ? </vt:lpstr>
      <vt:lpstr>Fremtiden – Et fælles vi ? </vt:lpstr>
      <vt:lpstr>Fremtiden – Et fælles vi ? </vt:lpstr>
      <vt:lpstr>Fremtiden – Et fælles vi ? 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Steensen</dc:creator>
  <cp:lastModifiedBy>Henrik Kjær Larsen</cp:lastModifiedBy>
  <cp:revision>4</cp:revision>
  <dcterms:created xsi:type="dcterms:W3CDTF">2013-11-14T20:01:55Z</dcterms:created>
  <dcterms:modified xsi:type="dcterms:W3CDTF">2024-03-17T13:52:40Z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0x01010054B0A3F78277AE499FA03B0C6475C00B</vt:lpwstr>
  </property>
  <property fmtid="{D5CDD505-2E9C-101B-9397-08002B2CF9AE}" pid="3" name="MediaServiceImageTags">
    <vt:lpwstr/>
  </property>
</Properties>
</file>